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  <p:sldMasterId id="2147483729" r:id="rId2"/>
  </p:sldMasterIdLst>
  <p:notesMasterIdLst>
    <p:notesMasterId r:id="rId4"/>
  </p:notesMasterIdLst>
  <p:sldIdLst>
    <p:sldId id="47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AECFC3A4-DC23-48DE-8247-B18E78E0AC20}">
          <p14:sldIdLst>
            <p14:sldId id="4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  <a:srgbClr val="053B83"/>
    <a:srgbClr val="0070C0"/>
    <a:srgbClr val="CFD9E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4" autoAdjust="0"/>
    <p:restoredTop sz="98957" autoAdjust="0"/>
  </p:normalViewPr>
  <p:slideViewPr>
    <p:cSldViewPr snapToGrid="0">
      <p:cViewPr varScale="1">
        <p:scale>
          <a:sx n="113" d="100"/>
          <a:sy n="113" d="100"/>
        </p:scale>
        <p:origin x="19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0B302-04BA-4638-866C-D190AB27EEFE}" type="datetimeFigureOut">
              <a:rPr lang="zh-CN" altLang="en-US" smtClean="0"/>
              <a:pPr/>
              <a:t>2024/5/17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89143-F739-4D93-A521-231CE73AC8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475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0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6100"/>
          </a:xfrm>
        </p:spPr>
      </p:sp>
      <p:sp>
        <p:nvSpPr>
          <p:cNvPr id="1048741" name="备注占位符 2"/>
          <p:cNvSpPr>
            <a:spLocks noGrp="1"/>
          </p:cNvSpPr>
          <p:nvPr>
            <p:ph type="body"/>
          </p:nvPr>
        </p:nvSpPr>
        <p:spPr/>
        <p:txBody>
          <a:bodyPr lIns="91422" tIns="45711" rIns="91422" bIns="45711" anchor="t"/>
          <a:lstStyle/>
          <a:p>
            <a:pPr lvl="0"/>
            <a:endParaRPr lang="zh-CN" altLang="en-US"/>
          </a:p>
        </p:txBody>
      </p:sp>
      <p:sp>
        <p:nvSpPr>
          <p:cNvPr id="1048742" name="灯片编号占位符 3"/>
          <p:cNvSpPr>
            <a:spLocks noGrp="1"/>
          </p:cNvSpPr>
          <p:nvPr>
            <p:ph type="sldNum" sz="quarter"/>
          </p:nvPr>
        </p:nvSpPr>
        <p:spPr>
          <a:xfrm>
            <a:off x="4023413" y="9718755"/>
            <a:ext cx="3077474" cy="514270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 anchor="b"/>
          <a:lstStyle/>
          <a:p>
            <a:pPr lvl="0" algn="r"/>
            <a:fld id="{9A0DB2DC-4C9A-4742-B13C-FB6460FD3503}" type="slidenum">
              <a:rPr lang="zh-CN" altLang="en-US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23495" y="-31115"/>
            <a:ext cx="12238355" cy="687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30871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2024/5/17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66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2024/5/17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5432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2024/5/17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7386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674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9243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0130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217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23495" y="-31115"/>
            <a:ext cx="12238355" cy="687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540551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23495" y="-31115"/>
            <a:ext cx="12238355" cy="687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462132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22860" y="-6985"/>
            <a:ext cx="12238355" cy="687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94105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6_Image Layou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232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545431" y="1498600"/>
            <a:ext cx="2666200" cy="45332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auto"/>
            <a:r>
              <a:rPr lang="en-US" strike="noStrike" noProof="1"/>
              <a:t>Image Holder</a:t>
            </a:r>
          </a:p>
        </p:txBody>
      </p:sp>
      <p:sp>
        <p:nvSpPr>
          <p:cNvPr id="1049233" name="Picture Placeholder 7"/>
          <p:cNvSpPr>
            <a:spLocks noGrp="1"/>
          </p:cNvSpPr>
          <p:nvPr>
            <p:ph type="pic" sz="quarter" idx="30" hasCustomPrompt="1"/>
          </p:nvPr>
        </p:nvSpPr>
        <p:spPr>
          <a:xfrm>
            <a:off x="3355717" y="1498600"/>
            <a:ext cx="2666200" cy="45332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auto"/>
            <a:r>
              <a:rPr lang="en-US" strike="noStrike" noProof="1"/>
              <a:t>Image Holder</a:t>
            </a:r>
          </a:p>
        </p:txBody>
      </p:sp>
      <p:sp>
        <p:nvSpPr>
          <p:cNvPr id="1049234" name="Picture Placeholder 7"/>
          <p:cNvSpPr>
            <a:spLocks noGrp="1"/>
          </p:cNvSpPr>
          <p:nvPr>
            <p:ph type="pic" sz="quarter" idx="34" hasCustomPrompt="1"/>
          </p:nvPr>
        </p:nvSpPr>
        <p:spPr>
          <a:xfrm>
            <a:off x="6166004" y="1498600"/>
            <a:ext cx="2666200" cy="45332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auto"/>
            <a:r>
              <a:rPr lang="en-US" strike="noStrike" noProof="1"/>
              <a:t>Image Holder</a:t>
            </a:r>
          </a:p>
        </p:txBody>
      </p:sp>
      <p:sp>
        <p:nvSpPr>
          <p:cNvPr id="1049235" name="Picture Placeholder 7"/>
          <p:cNvSpPr>
            <a:spLocks noGrp="1"/>
          </p:cNvSpPr>
          <p:nvPr>
            <p:ph type="pic" sz="quarter" idx="38" hasCustomPrompt="1"/>
          </p:nvPr>
        </p:nvSpPr>
        <p:spPr>
          <a:xfrm>
            <a:off x="8976289" y="1498600"/>
            <a:ext cx="2666200" cy="4533232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>
            <a:noFill/>
          </a:ln>
          <a:effectLst/>
        </p:spPr>
        <p:txBody>
          <a:bodyPr lIns="0" tIns="0" rIns="0" bIns="274320" anchor="b"/>
          <a:lstStyle>
            <a:lvl1pPr algn="ctr" rtl="0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auto"/>
            <a:r>
              <a:rPr lang="en-US" strike="noStrike" noProof="1"/>
              <a:t>Image Holder</a:t>
            </a:r>
          </a:p>
        </p:txBody>
      </p:sp>
      <p:sp>
        <p:nvSpPr>
          <p:cNvPr id="1049236" name="椭圆 6"/>
          <p:cNvSpPr/>
          <p:nvPr userDrawn="1"/>
        </p:nvSpPr>
        <p:spPr>
          <a:xfrm>
            <a:off x="-25082" y="383589"/>
            <a:ext cx="678815" cy="704906"/>
          </a:xfrm>
          <a:prstGeom prst="ellipse">
            <a:avLst/>
          </a:prstGeom>
          <a:solidFill>
            <a:srgbClr val="D9D9D9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049237" name="Oval 58"/>
          <p:cNvSpPr/>
          <p:nvPr userDrawn="1"/>
        </p:nvSpPr>
        <p:spPr>
          <a:xfrm>
            <a:off x="-571817" y="-238125"/>
            <a:ext cx="1083945" cy="1084031"/>
          </a:xfrm>
          <a:prstGeom prst="ellipse">
            <a:avLst/>
          </a:prstGeom>
          <a:solidFill>
            <a:srgbClr val="FFC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en-US" strike="noStrike" noProof="1"/>
          </a:p>
        </p:txBody>
      </p:sp>
    </p:spTree>
    <p:extLst>
      <p:ext uri="{BB962C8B-B14F-4D97-AF65-F5344CB8AC3E}">
        <p14:creationId xmlns:p14="http://schemas.microsoft.com/office/powerpoint/2010/main" val="327140670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879742" y="6349833"/>
            <a:ext cx="2700000" cy="3168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2024/5/17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4116000" y="6349833"/>
            <a:ext cx="3960000" cy="3168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8610600" y="6349833"/>
            <a:ext cx="2700000" cy="3168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544753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346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19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38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2024/5/17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4887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02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ransition/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2024/5/17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971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文本框 25"/>
          <p:cNvSpPr txBox="1"/>
          <p:nvPr/>
        </p:nvSpPr>
        <p:spPr>
          <a:xfrm>
            <a:off x="-20260" y="187612"/>
            <a:ext cx="12232519" cy="873760"/>
          </a:xfrm>
          <a:prstGeom prst="rect">
            <a:avLst/>
          </a:prstGeom>
          <a:gradFill>
            <a:gsLst>
              <a:gs pos="0">
                <a:srgbClr val="F5F6FB"/>
              </a:gs>
              <a:gs pos="70000">
                <a:srgbClr val="78A8A8"/>
              </a:gs>
              <a:gs pos="30000">
                <a:srgbClr val="A9CFD0"/>
              </a:gs>
              <a:gs pos="99000">
                <a:srgbClr val="1F4E60"/>
              </a:gs>
            </a:gsLst>
            <a:lin ang="10380000" scaled="0"/>
          </a:gradFill>
        </p:spPr>
        <p:txBody>
          <a:bodyPr wrap="square" lIns="1007745" tIns="288290" rIns="288290" bIns="431800" rtlCol="0">
            <a:spAutoFit/>
          </a:bodyPr>
          <a:lstStyle/>
          <a:p>
            <a:pPr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8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48671" name="矩形 12"/>
          <p:cNvSpPr/>
          <p:nvPr/>
        </p:nvSpPr>
        <p:spPr>
          <a:xfrm>
            <a:off x="254422" y="332105"/>
            <a:ext cx="39597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1. </a:t>
            </a:r>
            <a:r>
              <a:rPr lang="zh-CN" altLang="en-US" sz="3200" b="1" dirty="0">
                <a:solidFill>
                  <a:schemeClr val="bg1">
                    <a:lumMod val="9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个人（团队）名称</a:t>
            </a:r>
          </a:p>
        </p:txBody>
      </p:sp>
      <p:pic>
        <p:nvPicPr>
          <p:cNvPr id="11" name="Picture 2" descr="C:\Users\86158\Desktop\智能制造学院院徽2.png">
            <a:extLst>
              <a:ext uri="{FF2B5EF4-FFF2-40B4-BE49-F238E27FC236}">
                <a16:creationId xmlns:a16="http://schemas.microsoft.com/office/drawing/2014/main" id="{D96E3A58-FB2B-4048-96C4-0E04A315D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8219" y="37656"/>
            <a:ext cx="1976947" cy="117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A842A773-E7E3-40DE-8FE5-FD23536837CF}"/>
              </a:ext>
            </a:extLst>
          </p:cNvPr>
          <p:cNvSpPr txBox="1"/>
          <p:nvPr/>
        </p:nvSpPr>
        <p:spPr>
          <a:xfrm>
            <a:off x="2375350" y="2396247"/>
            <a:ext cx="72813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个人或团队名称应为体现项目的名称，如：煤矿特种机器人团队</a:t>
            </a:r>
            <a:endParaRPr lang="en-US" altLang="zh-CN" dirty="0"/>
          </a:p>
          <a:p>
            <a:r>
              <a:rPr lang="zh-CN" altLang="en-US" dirty="0"/>
              <a:t>具体内容应包含团队成员</a:t>
            </a:r>
            <a:endParaRPr lang="en-US" altLang="zh-CN" dirty="0"/>
          </a:p>
          <a:p>
            <a:r>
              <a:rPr lang="zh-CN" altLang="en-US" dirty="0"/>
              <a:t>主要项目内容，能够让别人清楚知道该团队或者个人能做什么，已经做了什么，最好有项目照片、视频之类的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要求：内容在</a:t>
            </a:r>
            <a:r>
              <a:rPr lang="en-US" altLang="zh-CN" dirty="0"/>
              <a:t>3-5</a:t>
            </a:r>
            <a:r>
              <a:rPr lang="zh-CN" altLang="en-US" dirty="0"/>
              <a:t>页</a:t>
            </a:r>
            <a:r>
              <a:rPr lang="en-US" altLang="zh-CN" dirty="0"/>
              <a:t>PPT</a:t>
            </a:r>
            <a:r>
              <a:rPr lang="zh-CN" altLang="en-US" dirty="0"/>
              <a:t>，用该模板</a:t>
            </a:r>
            <a:endParaRPr lang="en-US" altLang="zh-CN" dirty="0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茅草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4201</TotalTime>
  <Words>72</Words>
  <Application>Microsoft Office PowerPoint</Application>
  <PresentationFormat>宽屏</PresentationFormat>
  <Paragraphs>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等线</vt:lpstr>
      <vt:lpstr>微软雅黑</vt:lpstr>
      <vt:lpstr>Arial</vt:lpstr>
      <vt:lpstr>Calibri</vt:lpstr>
      <vt:lpstr>Tw Cen MT</vt:lpstr>
      <vt:lpstr>茅草</vt:lpstr>
      <vt:lpstr>1_Office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Abao</dc:creator>
  <cp:lastModifiedBy>Yutan Li</cp:lastModifiedBy>
  <cp:revision>500</cp:revision>
  <dcterms:created xsi:type="dcterms:W3CDTF">2020-11-20T10:05:06Z</dcterms:created>
  <dcterms:modified xsi:type="dcterms:W3CDTF">2024-05-17T06:30:48Z</dcterms:modified>
</cp:coreProperties>
</file>